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1" autoAdjust="0"/>
    <p:restoredTop sz="94569" autoAdjust="0"/>
  </p:normalViewPr>
  <p:slideViewPr>
    <p:cSldViewPr snapToGrid="0">
      <p:cViewPr varScale="1">
        <p:scale>
          <a:sx n="125" d="100"/>
          <a:sy n="125" d="100"/>
        </p:scale>
        <p:origin x="1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05T15:47:25.648" v="3547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5T15:47:19.602" v="3546" actId="1410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5T15:47:14.818" v="3544" actId="1036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5T15:47:14.818" v="3544" actId="1036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5T15:47:07.634" v="3534" actId="1035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">
        <pc:chgData name="Zhao Xiong" userId="5eba49e5-2895-4cd9-83e8-b3064fe76704" providerId="ADAL" clId="{D82DBE08-D358-401E-B916-C3CF32898FE7}" dt="2022-09-05T14:41:53.715" v="3238"/>
        <pc:sldMkLst>
          <pc:docMk/>
          <pc:sldMk cId="1089315912" sldId="351"/>
        </pc:sldMkLst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05T15:47:25.648" v="3547"/>
        <pc:sldMkLst>
          <pc:docMk/>
          <pc:sldMk cId="3526492614" sldId="353"/>
        </pc:sldMkLst>
      </pc:sldChg>
    </pc:docChg>
  </pc:docChgLst>
  <pc:docChgLst>
    <pc:chgData name="zhaohan" userId="95e304e8ede71739" providerId="LiveId" clId="{F0AA0078-E316-4B79-8CAD-B209D3227CD1}"/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30T18:19:02.094" v="1062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2098</TotalTime>
  <Words>5028</Words>
  <Application>Microsoft Office PowerPoint</Application>
  <PresentationFormat>Widescreen</PresentationFormat>
  <Paragraphs>494</Paragraphs>
  <Slides>70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244</cp:revision>
  <dcterms:created xsi:type="dcterms:W3CDTF">2022-05-10T13:43:13Z</dcterms:created>
  <dcterms:modified xsi:type="dcterms:W3CDTF">2022-09-05T15:47:27Z</dcterms:modified>
</cp:coreProperties>
</file>